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embeddedFontLst>
    <p:embeddedFont>
      <p:font typeface="Tahoma" pitchFamily="3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-17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37667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0" y="2438400"/>
            <a:ext cx="9009062" cy="1052512"/>
            <a:chOff x="0" y="1536"/>
            <a:chExt cx="5675" cy="663"/>
          </a:xfrm>
        </p:grpSpPr>
        <p:grpSp>
          <p:nvGrpSpPr>
            <p:cNvPr id="20" name="Google Shape;20;p2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Google Shape;21;p2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folHlink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accent2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" name="Google Shape;26;p2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hlink"/>
                </a:gs>
                <a:gs pos="100000">
                  <a:schemeClr val="lt1"/>
                </a:gs>
              </a:gsLst>
              <a:lin ang="81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417512" y="1098550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800100" y="1098550"/>
            <a:ext cx="328612" cy="47466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541337" y="1520825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911225" y="1520825"/>
            <a:ext cx="368300" cy="47466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folHlink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127000" y="1447800"/>
            <a:ext cx="560387" cy="422275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762000" y="990600"/>
            <a:ext cx="31750" cy="105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442912" y="1781175"/>
            <a:ext cx="8226425" cy="3175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lt2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История развития лыжного спорта</a:t>
            </a:r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ubTitle" idx="1"/>
          </p:nvPr>
        </p:nvSpPr>
        <p:spPr>
          <a:xfrm>
            <a:off x="1219200" y="3581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«</a:t>
            </a:r>
            <a:r>
              <a:rPr lang="en-US" sz="3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Мороз</a:t>
            </a:r>
            <a:r>
              <a:rPr lang="en-US" sz="3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и </a:t>
            </a:r>
            <a:r>
              <a:rPr lang="en-US" sz="3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солнце</a:t>
            </a:r>
            <a:r>
              <a:rPr lang="en-US" sz="3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 </a:t>
            </a:r>
            <a:r>
              <a:rPr lang="en-US" sz="3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день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чудесный</a:t>
            </a:r>
            <a:r>
              <a:rPr lang="en-US" sz="3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!..»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А.С.Пушкин</a:t>
            </a:r>
            <a:r>
              <a:rPr lang="en-US" sz="3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2590800" y="214312"/>
            <a:ext cx="6353175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Развитие лыжного инвентаря</a:t>
            </a:r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body" idx="1"/>
          </p:nvPr>
        </p:nvSpPr>
        <p:spPr>
          <a:xfrm>
            <a:off x="381000" y="2017712"/>
            <a:ext cx="8574087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Первая  лыжная обувь не имела жесткой подошвы и просто привязывалась к лыжам, так как не существовало специальных креплений. С  30-х годов XX века. появились рантовые ботинки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 1971году появились крепления с тремя штырями, изобретение Норвегии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до конца XIX века лыжники использовали только одну палку. Первые палки были деревянными или бамбуковыми высотой приблизительно в рост человека, с середины80х годов- производятся из легкого алюминия или композитных материалов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 1974 году произошла революция в производстве беговых лыж – появились первые пластиковые лыжи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pic>
        <p:nvPicPr>
          <p:cNvPr id="110" name="Google Shape;11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12420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Лыжный инвентарь</a:t>
            </a:r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Лыжи (деревянные, пластиковые, комбинированные)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Лыжные палки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Крепления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Ботинки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Одежда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Лыжные мази, парафины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Вспомогательные предметы: чехол для лыж, пробка, утюжок, растирка, щётка, скребок, цикля</a:t>
            </a:r>
            <a:endParaRPr/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Лыжи на уроках, в походах, в минуты отдыха</a:t>
            </a:r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Ходьба на лыжах доступна людям любого возраста. Это прекрасное средство отдыха. Лыжные прогулки на свежем воздухе оказывают положительное влияние на нервную систему, снижают утомление.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 процессе занятий ученик приобретает новые знания, умения и навыки, связанные с техникой передвижения на лыжах,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Развивает физические качества: силу, быстроту, выносливость, ловкость</a:t>
            </a: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Виды лыжного спорта</a:t>
            </a:r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body" idx="1"/>
          </p:nvPr>
        </p:nvSpPr>
        <p:spPr>
          <a:xfrm>
            <a:off x="1066800" y="2438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лыжные гонки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прыжки на лыжах с трамплина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лыжное двоеборье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биатлон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горные лыжи (слалом, слалом-гигант, скоростной спуск, спуск на скорость, горно-лыжные многоборья)</a:t>
            </a:r>
            <a:endParaRPr/>
          </a:p>
          <a:p>
            <a:pPr marL="342900" marR="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350962" y="533400"/>
            <a:ext cx="7564437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Историческая справка</a:t>
            </a:r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Лыжи, как средство передвижения было известно 3-4тыс.лет назад, у народов  населяющих Сибирь, Северный Урал, Алтай и Скандинавию.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При археологических раскопках найдены лыжи различных конструкций - VII-VIII век н.эры.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Первые письменные свидетельства о применении лыж как на Руси, так и в Скандинавии относятся к началу XII в.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 побережье Белого моря на скалах археологи нашли высеченные изображения лыжников, этим рисункам более 4 тысяч лет.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149600" cy="572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76600" y="0"/>
            <a:ext cx="55626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19600" y="4038600"/>
            <a:ext cx="42672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6"/>
          <p:cNvSpPr txBox="1"/>
          <p:nvPr/>
        </p:nvSpPr>
        <p:spPr>
          <a:xfrm>
            <a:off x="3352800" y="3657600"/>
            <a:ext cx="5273675" cy="3667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Наскальные рисунки – человек на лыжах</a:t>
            </a: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62" name="Google Shape;62;p6"/>
          <p:cNvSpPr txBox="1"/>
          <p:nvPr/>
        </p:nvSpPr>
        <p:spPr>
          <a:xfrm>
            <a:off x="212725" y="5670550"/>
            <a:ext cx="37401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Археологические раскопки –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снегоступы (лыжи)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Использование лыж в древности</a:t>
            </a:r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«Снегоступы» - приспособления для передвижения по глубокому снегу  (на охоте, для ходьбы из одного селения в другое, для развлечения)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Начиная с середины XV в. лыжи находят широкое применение в военном деле.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                 Снегоступы</a:t>
            </a:r>
            <a:endParaRPr/>
          </a:p>
        </p:txBody>
      </p:sp>
      <p:pic>
        <p:nvPicPr>
          <p:cNvPr id="74" name="Google Shape;7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8006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657600"/>
            <a:ext cx="48006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43600" y="1828800"/>
            <a:ext cx="32004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/>
        </p:nvSpPr>
        <p:spPr>
          <a:xfrm>
            <a:off x="4419600" y="5334000"/>
            <a:ext cx="4114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Человек на </a:t>
            </a: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лыжах</a:t>
            </a: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</a:t>
            </a: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наскальный</a:t>
            </a: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рисунок</a:t>
            </a: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из Родоя, Норвегия </a:t>
            </a:r>
            <a:endParaRPr/>
          </a:p>
        </p:txBody>
      </p:sp>
      <p:pic>
        <p:nvPicPr>
          <p:cNvPr id="82" name="Google Shape;8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3352800"/>
            <a:ext cx="2819400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9"/>
          <p:cNvSpPr txBox="1"/>
          <p:nvPr/>
        </p:nvSpPr>
        <p:spPr>
          <a:xfrm>
            <a:off x="762000" y="6096000"/>
            <a:ext cx="2819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горные лыжи</a:t>
            </a:r>
            <a:endParaRPr/>
          </a:p>
        </p:txBody>
      </p:sp>
      <p:pic>
        <p:nvPicPr>
          <p:cNvPr id="84" name="Google Shape;84;p9" descr="Картинка 11 из 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1000" y="762000"/>
            <a:ext cx="4953000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396240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Где изобрели лыжи?</a:t>
            </a:r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body" idx="1"/>
          </p:nvPr>
        </p:nvSpPr>
        <p:spPr>
          <a:xfrm>
            <a:off x="228600" y="1828800"/>
            <a:ext cx="8726487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Мы даже представить себе не можем, что лыжи - это древнейший способ передвижения людей. Слово «лыжи» пришло к нам из исландского языка и обозначает «снежные ботинки».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Некоторые ученые считают даже, что появление лыж относится к каменному веку, поскольку известны наскальные рисунки, изображающие древнего человека на лыжах.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 Скандинавии еще в давние времена была богиня лыж, а бог зимы изображался у них на лыжах с загнутыми носами.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Первые лыжи делали из костей животных. Они крепились к ноге ремешками.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Первые лыжные соревнования состоялись в Норвегии в 1767 году, где первый приз в гонках на лыжах занял норвежец Сондре Норхейм, который по праву считается создателем современных лыж, и с тех пор лыжи стали считаться видом спорта </a:t>
            </a:r>
            <a:endParaRPr/>
          </a:p>
          <a:p>
            <a:pPr marL="342900" marR="0" lvl="0" indent="-2743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Лыжный спорт </a:t>
            </a:r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Лыжный спорт в России начал развиваться  с 1890 года(лыжные прогулки)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Первые лыжные соревнования были проведены в феврале 1894г. в Петербурге. а в1895г создана первая «лыжная организация» -Московский клуб лыжников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Всеобуч в 1918г., в программу которого был включён лыжный спорт, по инициативе В.И.Ленина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Рост массовости лыжного спорта способствовало введение в 1931г Всесоюзного физкультурного комплекса ГТО, и введение школьных программ с лыжной подготовкой.</a:t>
            </a:r>
            <a:endParaRPr/>
          </a:p>
          <a:p>
            <a:pPr marL="342900" marR="0" lvl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99CCFF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457200" y="4114800"/>
            <a:ext cx="80772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Char char="■"/>
            </a:pPr>
            <a:r>
              <a:rPr lang="en-US" sz="16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«Сделали русские изобретение… Они имеют деревянные ободья приблизительно семи футов длины и в одну пядь ширины, снизу же плоские и гладкие. Их они подвязывают себе под ноги и бегают с ними по снегу, ни разу не погружаясь в него, и с такой быстротой, что ей можно удивляться».</a:t>
            </a:r>
            <a:br>
              <a:rPr lang="en-US" sz="16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16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Монс Пальм, секретарь шведского посольства в Москве, 1617 год.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endParaRPr sz="16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Char char="■"/>
            </a:pPr>
            <a:r>
              <a:rPr lang="en-US" sz="16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Из археологических данных известно, что уже в XIII веке в России использовались лыжи длиной около 190 см и шириной около 8 см с загнутыми концами, однако в начале XX века были распространены лыжи длиной до 3м..</a:t>
            </a:r>
            <a:endParaRPr/>
          </a:p>
          <a:p>
            <a:pPr marL="342900" marR="0" lvl="0" indent="-28194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endParaRPr sz="16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03" name="Google Shape;103;p12" descr="Русский лыжный клуб. Начало 20 века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default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E4A8"/>
      </a:accent4>
      <a:accent5>
        <a:srgbClr val="FFCF01"/>
      </a:accent5>
      <a:accent6>
        <a:srgbClr val="FFFFFF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Экран (4:3)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Tahoma</vt:lpstr>
      <vt:lpstr>Noto Sans Symbols</vt:lpstr>
      <vt:lpstr>Палитра</vt:lpstr>
      <vt:lpstr>История развития лыжного спорта</vt:lpstr>
      <vt:lpstr>Историческая справка</vt:lpstr>
      <vt:lpstr>Презентация PowerPoint</vt:lpstr>
      <vt:lpstr>Использование лыж в древности</vt:lpstr>
      <vt:lpstr>                      Снегоступы</vt:lpstr>
      <vt:lpstr>Презентация PowerPoint</vt:lpstr>
      <vt:lpstr>Где изобрели лыжи?</vt:lpstr>
      <vt:lpstr>Лыжный спорт </vt:lpstr>
      <vt:lpstr>Презентация PowerPoint</vt:lpstr>
      <vt:lpstr>Развитие лыжного инвентаря</vt:lpstr>
      <vt:lpstr>Лыжный инвентарь</vt:lpstr>
      <vt:lpstr>Лыжи на уроках, в походах, в минуты отдыха</vt:lpstr>
      <vt:lpstr>Виды лыжного спорта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лыжного спорта</dc:title>
  <dc:creator>Сергей</dc:creator>
  <cp:lastModifiedBy>Work</cp:lastModifiedBy>
  <cp:revision>3</cp:revision>
  <dcterms:modified xsi:type="dcterms:W3CDTF">2020-06-18T12:19:43Z</dcterms:modified>
</cp:coreProperties>
</file>